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0323" autoAdjust="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838199"/>
          </a:xfrm>
        </p:spPr>
        <p:txBody>
          <a:bodyPr>
            <a:normAutofit/>
          </a:bodyPr>
          <a:lstStyle/>
          <a:p>
            <a:r>
              <a:rPr lang="en-CA" sz="2800" dirty="0" smtClean="0">
                <a:latin typeface="Arial Black" pitchFamily="34" charset="0"/>
                <a:cs typeface="Aharoni" pitchFamily="2" charset="-79"/>
              </a:rPr>
              <a:t>Game:  </a:t>
            </a:r>
            <a:r>
              <a:rPr lang="en-CA" sz="2800" dirty="0" smtClean="0">
                <a:latin typeface="Arial Black" pitchFamily="34" charset="0"/>
                <a:cs typeface="Aharoni" pitchFamily="2" charset="-79"/>
              </a:rPr>
              <a:t>“2 </a:t>
            </a:r>
            <a:r>
              <a:rPr lang="en-CA" sz="2800" dirty="0" smtClean="0">
                <a:latin typeface="Arial Black" pitchFamily="34" charset="0"/>
                <a:cs typeface="Aharoni" pitchFamily="2" charset="-79"/>
              </a:rPr>
              <a:t>Dice”</a:t>
            </a:r>
            <a:endParaRPr lang="en-CA" sz="2800" dirty="0"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066800"/>
            <a:ext cx="7772400" cy="53340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CA" sz="1600" b="1" dirty="0" smtClean="0">
                <a:solidFill>
                  <a:schemeClr val="tx1"/>
                </a:solidFill>
              </a:rPr>
              <a:t>“Where/Who Cube”  (school, family, job, you, BLANK, BLANK)</a:t>
            </a:r>
          </a:p>
          <a:p>
            <a:pPr algn="l"/>
            <a:endParaRPr lang="en-CA" sz="1600" b="1" dirty="0">
              <a:solidFill>
                <a:schemeClr val="tx1"/>
              </a:solidFill>
            </a:endParaRPr>
          </a:p>
          <a:p>
            <a:pPr algn="l"/>
            <a:r>
              <a:rPr lang="en-CA" sz="1600" b="1" dirty="0" smtClean="0">
                <a:solidFill>
                  <a:schemeClr val="tx1"/>
                </a:solidFill>
              </a:rPr>
              <a:t>“Metaphor Cube”  (“crabs in a bucket”, “silver lining”, “light at the end of the tunnel”, 		               BLANK, BLANK, BLANK)</a:t>
            </a:r>
          </a:p>
          <a:p>
            <a:pPr algn="l"/>
            <a:endParaRPr lang="en-CA" sz="1600" b="1" dirty="0" smtClean="0">
              <a:solidFill>
                <a:schemeClr val="tx1"/>
              </a:solidFill>
            </a:endParaRPr>
          </a:p>
          <a:p>
            <a:pPr algn="l"/>
            <a:r>
              <a:rPr lang="en-CA" sz="1600" b="1" u="sng" dirty="0" smtClean="0">
                <a:solidFill>
                  <a:schemeClr val="tx1"/>
                </a:solidFill>
              </a:rPr>
              <a:t>INSTRUCTIONS:</a:t>
            </a:r>
          </a:p>
          <a:p>
            <a:pPr algn="l"/>
            <a:endParaRPr lang="en-CA" sz="1600" b="1" dirty="0">
              <a:solidFill>
                <a:schemeClr val="tx1"/>
              </a:solidFill>
            </a:endParaRPr>
          </a:p>
          <a:p>
            <a:pPr algn="l"/>
            <a:r>
              <a:rPr lang="en-CA" sz="1600" dirty="0" smtClean="0">
                <a:solidFill>
                  <a:schemeClr val="tx1"/>
                </a:solidFill>
              </a:rPr>
              <a:t>        </a:t>
            </a:r>
            <a:r>
              <a:rPr lang="en-CA" sz="1900" b="1" dirty="0" smtClean="0">
                <a:solidFill>
                  <a:schemeClr val="tx1"/>
                </a:solidFill>
              </a:rPr>
              <a:t>1.  Roll </a:t>
            </a:r>
            <a:r>
              <a:rPr lang="en-CA" sz="1900" b="1" dirty="0" smtClean="0">
                <a:solidFill>
                  <a:schemeClr val="tx1"/>
                </a:solidFill>
              </a:rPr>
              <a:t>the “Where/Who Cube</a:t>
            </a:r>
            <a:r>
              <a:rPr lang="en-CA" sz="1900" b="1" dirty="0" smtClean="0">
                <a:solidFill>
                  <a:schemeClr val="tx1"/>
                </a:solidFill>
              </a:rPr>
              <a:t>”.  </a:t>
            </a:r>
          </a:p>
          <a:p>
            <a:pPr algn="l"/>
            <a:r>
              <a:rPr lang="en-CA" sz="1600" b="1" dirty="0">
                <a:solidFill>
                  <a:schemeClr val="tx1"/>
                </a:solidFill>
              </a:rPr>
              <a:t> </a:t>
            </a:r>
            <a:r>
              <a:rPr lang="en-CA" sz="1600" b="1" dirty="0" smtClean="0">
                <a:solidFill>
                  <a:schemeClr val="tx1"/>
                </a:solidFill>
              </a:rPr>
              <a:t>       a)  </a:t>
            </a:r>
            <a:r>
              <a:rPr lang="en-CA" sz="1600" b="1" dirty="0" smtClean="0">
                <a:solidFill>
                  <a:schemeClr val="tx1"/>
                </a:solidFill>
              </a:rPr>
              <a:t>Say what you get out loud to your group.                                                                                                     </a:t>
            </a:r>
          </a:p>
          <a:p>
            <a:pPr algn="l"/>
            <a:r>
              <a:rPr lang="en-CA" sz="1600" b="1" dirty="0" smtClean="0">
                <a:solidFill>
                  <a:schemeClr val="tx1"/>
                </a:solidFill>
              </a:rPr>
              <a:t>        b)  </a:t>
            </a:r>
            <a:r>
              <a:rPr lang="en-CA" sz="1600" b="1" dirty="0" smtClean="0">
                <a:solidFill>
                  <a:schemeClr val="tx1"/>
                </a:solidFill>
              </a:rPr>
              <a:t>If </a:t>
            </a:r>
            <a:r>
              <a:rPr lang="en-CA" sz="1600" b="1" dirty="0" smtClean="0">
                <a:solidFill>
                  <a:schemeClr val="tx1"/>
                </a:solidFill>
              </a:rPr>
              <a:t>you get a BLANK, make up your own </a:t>
            </a:r>
            <a:r>
              <a:rPr lang="en-CA" sz="1600" b="1" dirty="0" smtClean="0">
                <a:solidFill>
                  <a:schemeClr val="tx1"/>
                </a:solidFill>
              </a:rPr>
              <a:t>“Where/Who” </a:t>
            </a:r>
            <a:r>
              <a:rPr lang="en-CA" sz="1600" b="1" dirty="0" smtClean="0">
                <a:solidFill>
                  <a:schemeClr val="tx1"/>
                </a:solidFill>
              </a:rPr>
              <a:t>without duplicating a word </a:t>
            </a:r>
            <a:endParaRPr lang="en-CA" sz="1600" b="1" dirty="0" smtClean="0">
              <a:solidFill>
                <a:schemeClr val="tx1"/>
              </a:solidFill>
            </a:endParaRPr>
          </a:p>
          <a:p>
            <a:pPr algn="l"/>
            <a:r>
              <a:rPr lang="en-CA" sz="1600" b="1" dirty="0" smtClean="0">
                <a:solidFill>
                  <a:schemeClr val="tx1"/>
                </a:solidFill>
              </a:rPr>
              <a:t>             already </a:t>
            </a:r>
            <a:r>
              <a:rPr lang="en-CA" sz="1600" b="1" dirty="0" smtClean="0">
                <a:solidFill>
                  <a:schemeClr val="tx1"/>
                </a:solidFill>
              </a:rPr>
              <a:t>on that cube.  </a:t>
            </a:r>
            <a:r>
              <a:rPr lang="en-CA" sz="1600" b="1" dirty="0" smtClean="0">
                <a:solidFill>
                  <a:schemeClr val="tx1"/>
                </a:solidFill>
              </a:rPr>
              <a:t>Tell your group the “Where/Who” you think of.</a:t>
            </a:r>
            <a:endParaRPr lang="en-CA" sz="1600" b="1" dirty="0" smtClean="0">
              <a:solidFill>
                <a:schemeClr val="tx1"/>
              </a:solidFill>
            </a:endParaRPr>
          </a:p>
          <a:p>
            <a:pPr marL="342900" indent="-342900" algn="l">
              <a:buAutoNum type="arabicPeriod"/>
            </a:pPr>
            <a:endParaRPr lang="en-CA" sz="1600" b="1" dirty="0" smtClean="0">
              <a:solidFill>
                <a:schemeClr val="tx1"/>
              </a:solidFill>
            </a:endParaRPr>
          </a:p>
          <a:p>
            <a:pPr algn="l"/>
            <a:r>
              <a:rPr lang="en-CA" sz="1600" b="1" dirty="0" smtClean="0">
                <a:solidFill>
                  <a:schemeClr val="tx1"/>
                </a:solidFill>
              </a:rPr>
              <a:t>        </a:t>
            </a:r>
            <a:r>
              <a:rPr lang="en-CA" sz="1900" b="1" dirty="0" smtClean="0">
                <a:solidFill>
                  <a:schemeClr val="tx1"/>
                </a:solidFill>
              </a:rPr>
              <a:t>2.  Roll </a:t>
            </a:r>
            <a:r>
              <a:rPr lang="en-CA" sz="1900" b="1" dirty="0" smtClean="0">
                <a:solidFill>
                  <a:schemeClr val="tx1"/>
                </a:solidFill>
              </a:rPr>
              <a:t>the “Metaphor Cube”.</a:t>
            </a:r>
            <a:r>
              <a:rPr lang="en-CA" sz="16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</a:t>
            </a:r>
            <a:endParaRPr lang="en-CA" sz="1600" b="1" dirty="0" smtClean="0">
              <a:solidFill>
                <a:schemeClr val="tx1"/>
              </a:solidFill>
            </a:endParaRPr>
          </a:p>
          <a:p>
            <a:pPr algn="l"/>
            <a:r>
              <a:rPr lang="en-CA" sz="1600" b="1" dirty="0">
                <a:solidFill>
                  <a:schemeClr val="tx1"/>
                </a:solidFill>
              </a:rPr>
              <a:t> </a:t>
            </a:r>
            <a:r>
              <a:rPr lang="en-CA" sz="1600" b="1" dirty="0" smtClean="0">
                <a:solidFill>
                  <a:schemeClr val="tx1"/>
                </a:solidFill>
              </a:rPr>
              <a:t>        a)  </a:t>
            </a:r>
            <a:r>
              <a:rPr lang="en-CA" sz="1600" b="1" dirty="0" smtClean="0">
                <a:solidFill>
                  <a:schemeClr val="tx1"/>
                </a:solidFill>
              </a:rPr>
              <a:t>If </a:t>
            </a:r>
            <a:r>
              <a:rPr lang="en-CA" sz="1600" b="1" dirty="0" smtClean="0">
                <a:solidFill>
                  <a:schemeClr val="tx1"/>
                </a:solidFill>
              </a:rPr>
              <a:t>you </a:t>
            </a:r>
            <a:r>
              <a:rPr lang="en-CA" sz="1600" b="1" u="sng" dirty="0" smtClean="0">
                <a:solidFill>
                  <a:schemeClr val="tx1"/>
                </a:solidFill>
              </a:rPr>
              <a:t>don’t</a:t>
            </a:r>
            <a:r>
              <a:rPr lang="en-CA" sz="1600" b="1" dirty="0" smtClean="0">
                <a:solidFill>
                  <a:schemeClr val="tx1"/>
                </a:solidFill>
              </a:rPr>
              <a:t> get a BLANK, explain how the metaphor </a:t>
            </a:r>
            <a:r>
              <a:rPr lang="en-CA" sz="1600" b="1" dirty="0" smtClean="0">
                <a:solidFill>
                  <a:schemeClr val="tx1"/>
                </a:solidFill>
              </a:rPr>
              <a:t>you got relates </a:t>
            </a:r>
            <a:r>
              <a:rPr lang="en-CA" sz="1600" b="1" dirty="0" smtClean="0">
                <a:solidFill>
                  <a:schemeClr val="tx1"/>
                </a:solidFill>
              </a:rPr>
              <a:t>to the </a:t>
            </a:r>
            <a:r>
              <a:rPr lang="en-CA" sz="1600" b="1" dirty="0" smtClean="0">
                <a:solidFill>
                  <a:schemeClr val="tx1"/>
                </a:solidFill>
              </a:rPr>
              <a:t>          </a:t>
            </a:r>
          </a:p>
          <a:p>
            <a:pPr algn="l"/>
            <a:r>
              <a:rPr lang="en-CA" sz="1600" b="1" dirty="0" smtClean="0">
                <a:solidFill>
                  <a:schemeClr val="tx1"/>
                </a:solidFill>
              </a:rPr>
              <a:t>            “Where/Who” </a:t>
            </a:r>
            <a:r>
              <a:rPr lang="en-CA" sz="1600" b="1" dirty="0" smtClean="0">
                <a:solidFill>
                  <a:schemeClr val="tx1"/>
                </a:solidFill>
              </a:rPr>
              <a:t>you rolled.</a:t>
            </a:r>
          </a:p>
          <a:p>
            <a:pPr algn="l"/>
            <a:r>
              <a:rPr lang="en-CA" sz="1600" b="1" dirty="0">
                <a:solidFill>
                  <a:schemeClr val="tx1"/>
                </a:solidFill>
              </a:rPr>
              <a:t> </a:t>
            </a:r>
            <a:r>
              <a:rPr lang="en-CA" sz="1600" b="1" dirty="0" smtClean="0">
                <a:solidFill>
                  <a:schemeClr val="tx1"/>
                </a:solidFill>
              </a:rPr>
              <a:t>       </a:t>
            </a:r>
            <a:r>
              <a:rPr lang="en-CA" sz="1600" b="1" dirty="0">
                <a:solidFill>
                  <a:schemeClr val="tx1"/>
                </a:solidFill>
              </a:rPr>
              <a:t> </a:t>
            </a:r>
            <a:r>
              <a:rPr lang="en-CA" sz="1600" b="1" dirty="0" smtClean="0">
                <a:solidFill>
                  <a:schemeClr val="tx1"/>
                </a:solidFill>
              </a:rPr>
              <a:t>b)  </a:t>
            </a:r>
            <a:r>
              <a:rPr lang="en-CA" sz="1600" b="1" dirty="0" smtClean="0">
                <a:solidFill>
                  <a:schemeClr val="tx1"/>
                </a:solidFill>
              </a:rPr>
              <a:t>If </a:t>
            </a:r>
            <a:r>
              <a:rPr lang="en-CA" sz="1600" b="1" dirty="0" smtClean="0">
                <a:solidFill>
                  <a:schemeClr val="tx1"/>
                </a:solidFill>
              </a:rPr>
              <a:t>you </a:t>
            </a:r>
            <a:r>
              <a:rPr lang="en-CA" sz="1600" b="1" u="sng" dirty="0" smtClean="0">
                <a:solidFill>
                  <a:schemeClr val="tx1"/>
                </a:solidFill>
              </a:rPr>
              <a:t>do</a:t>
            </a:r>
            <a:r>
              <a:rPr lang="en-CA" sz="1600" b="1" dirty="0" smtClean="0">
                <a:solidFill>
                  <a:schemeClr val="tx1"/>
                </a:solidFill>
              </a:rPr>
              <a:t> get a BLANK, be creative and make up your own metaphor.  Explain how the                           </a:t>
            </a:r>
          </a:p>
          <a:p>
            <a:pPr algn="l"/>
            <a:r>
              <a:rPr lang="en-CA" sz="1600" b="1" dirty="0" smtClean="0">
                <a:solidFill>
                  <a:schemeClr val="tx1"/>
                </a:solidFill>
              </a:rPr>
              <a:t>        </a:t>
            </a:r>
            <a:r>
              <a:rPr lang="en-CA" sz="1600" b="1" dirty="0" smtClean="0">
                <a:solidFill>
                  <a:schemeClr val="tx1"/>
                </a:solidFill>
              </a:rPr>
              <a:t>      metaphor </a:t>
            </a:r>
            <a:r>
              <a:rPr lang="en-CA" sz="1600" b="1" dirty="0" smtClean="0">
                <a:solidFill>
                  <a:schemeClr val="tx1"/>
                </a:solidFill>
              </a:rPr>
              <a:t>you made </a:t>
            </a:r>
            <a:r>
              <a:rPr lang="en-CA" sz="1600" b="1" dirty="0" smtClean="0">
                <a:solidFill>
                  <a:schemeClr val="tx1"/>
                </a:solidFill>
              </a:rPr>
              <a:t>up relates </a:t>
            </a:r>
            <a:r>
              <a:rPr lang="en-CA" sz="1600" b="1" dirty="0" smtClean="0">
                <a:solidFill>
                  <a:schemeClr val="tx1"/>
                </a:solidFill>
              </a:rPr>
              <a:t>to the Where/Who you rolled. </a:t>
            </a:r>
            <a:endParaRPr lang="en-CA" sz="1600" b="1" dirty="0" smtClean="0">
              <a:solidFill>
                <a:schemeClr val="tx1"/>
              </a:solidFill>
            </a:endParaRPr>
          </a:p>
          <a:p>
            <a:pPr algn="l"/>
            <a:endParaRPr lang="en-CA" sz="1600" b="1" dirty="0" smtClean="0">
              <a:solidFill>
                <a:schemeClr val="tx1"/>
              </a:solidFill>
            </a:endParaRPr>
          </a:p>
          <a:p>
            <a:pPr algn="l"/>
            <a:r>
              <a:rPr lang="en-CA" sz="1900" b="1">
                <a:solidFill>
                  <a:schemeClr val="tx1"/>
                </a:solidFill>
              </a:rPr>
              <a:t> </a:t>
            </a:r>
            <a:r>
              <a:rPr lang="en-CA" sz="1900" b="1" smtClean="0">
                <a:solidFill>
                  <a:schemeClr val="tx1"/>
                </a:solidFill>
              </a:rPr>
              <a:t>      3</a:t>
            </a:r>
            <a:r>
              <a:rPr lang="en-CA" sz="1900" b="1" dirty="0" smtClean="0">
                <a:solidFill>
                  <a:schemeClr val="tx1"/>
                </a:solidFill>
              </a:rPr>
              <a:t>.  Next person’s turn. </a:t>
            </a:r>
            <a:endParaRPr lang="en-CA" sz="1900" b="1" dirty="0" smtClean="0">
              <a:solidFill>
                <a:schemeClr val="tx1"/>
              </a:solidFill>
            </a:endParaRPr>
          </a:p>
          <a:p>
            <a:pPr algn="l"/>
            <a:r>
              <a:rPr lang="en-CA" sz="1600" b="1" dirty="0" smtClean="0">
                <a:solidFill>
                  <a:schemeClr val="tx1"/>
                </a:solidFill>
              </a:rPr>
              <a:t> </a:t>
            </a:r>
            <a:endParaRPr lang="en-CA" sz="1600" b="1" dirty="0">
              <a:solidFill>
                <a:schemeClr val="tx1"/>
              </a:solidFill>
            </a:endParaRPr>
          </a:p>
          <a:p>
            <a:pPr marL="342900" indent="-342900" algn="l">
              <a:buAutoNum type="arabicPeriod"/>
            </a:pPr>
            <a:endParaRPr lang="en-CA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96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</TotalTime>
  <Words>46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Game:  “2 Dice”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Game:  2 Cubes</dc:title>
  <dc:creator>user</dc:creator>
  <cp:lastModifiedBy>user</cp:lastModifiedBy>
  <cp:revision>12</cp:revision>
  <dcterms:created xsi:type="dcterms:W3CDTF">2006-08-16T00:00:00Z</dcterms:created>
  <dcterms:modified xsi:type="dcterms:W3CDTF">2011-10-23T13:15:15Z</dcterms:modified>
</cp:coreProperties>
</file>